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46" d="100"/>
          <a:sy n="46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55576" y="5531117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</a:t>
            </a:r>
            <a:endParaRPr lang="zh-CN" altLang="en-US" sz="2400" dirty="0"/>
          </a:p>
        </p:txBody>
      </p:sp>
      <p:pic>
        <p:nvPicPr>
          <p:cNvPr id="2054" name="Picture 6" descr="C:\Users\suck_dynasty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0469"/>
            <a:ext cx="6426505" cy="39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78994" y="2204864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口袋里</a:t>
            </a:r>
            <a:endParaRPr lang="en-US" altLang="zh-CN" sz="2400" dirty="0" smtClean="0"/>
          </a:p>
          <a:p>
            <a:r>
              <a:rPr lang="zh-CN" altLang="en-US" sz="2400" dirty="0" smtClean="0"/>
              <a:t>打电话</a:t>
            </a:r>
            <a:endParaRPr lang="en-US" altLang="zh-CN" sz="2400" dirty="0" smtClean="0"/>
          </a:p>
          <a:p>
            <a:r>
              <a:rPr lang="zh-CN" altLang="en-US" sz="2400" dirty="0"/>
              <a:t>手</a:t>
            </a:r>
            <a:r>
              <a:rPr lang="zh-CN" altLang="en-US" sz="2400" dirty="0" smtClean="0"/>
              <a:t>持</a:t>
            </a:r>
            <a:endParaRPr lang="en-US" altLang="zh-CN" sz="2400" dirty="0" smtClean="0"/>
          </a:p>
          <a:p>
            <a:r>
              <a:rPr lang="zh-CN" altLang="en-US" sz="2400" dirty="0"/>
              <a:t>平</a:t>
            </a:r>
            <a:r>
              <a:rPr lang="zh-CN" altLang="en-US" sz="2400" dirty="0" smtClean="0"/>
              <a:t>放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2177" y="509912"/>
            <a:ext cx="4629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92" y="1384297"/>
            <a:ext cx="2268700" cy="15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9912"/>
            <a:ext cx="4392488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02054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" y="3068960"/>
            <a:ext cx="36442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26" y="2564904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11" y="5175559"/>
            <a:ext cx="5695295" cy="1031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进化（步长分类公式</a:t>
            </a:r>
            <a:r>
              <a:rPr lang="zh-CN" altLang="en-US" dirty="0" smtClean="0"/>
              <a:t>族）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进化（纵向位移</a:t>
            </a:r>
            <a:r>
              <a:rPr lang="zh-CN" altLang="en-US" dirty="0" smtClean="0"/>
              <a:t>模式）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682326"/>
            <a:ext cx="228625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2626628"/>
            <a:ext cx="2286254" cy="173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01052"/>
            <a:ext cx="2067138" cy="20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流程方法对比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48680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407034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48680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96952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47864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问题抛出</a:t>
            </a:r>
            <a:endParaRPr lang="zh-CN" altLang="en-US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4" y="559133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559134"/>
            <a:ext cx="2911206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3415354"/>
            <a:ext cx="2911206" cy="2677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定位实验（其实）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51.56%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" y="764704"/>
            <a:ext cx="4819650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还可以继续</a:t>
            </a:r>
            <a:r>
              <a:rPr lang="zh-CN" altLang="en-US" dirty="0" smtClean="0"/>
              <a:t>做的事情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07903" y="116632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定位方案</a:t>
            </a:r>
            <a:endParaRPr lang="zh-CN" altLang="en-US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57" y="1821016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8" y="1839695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uck_dynasty\Desktop\流程图撕裂版本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18" y="584524"/>
            <a:ext cx="4524538" cy="58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PDR</a:t>
            </a:r>
            <a:r>
              <a:rPr lang="zh-CN" altLang="en-US" dirty="0" smtClean="0"/>
              <a:t>介绍与进化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8442" y="764704"/>
            <a:ext cx="553998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定位帧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数据收集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88291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估计（针对单步长）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zh-CN" altLang="en-US" dirty="0" smtClean="0"/>
              <a:t>判定修正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数据滤波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1395</Words>
  <Application>Microsoft Office PowerPoint</Application>
  <PresentationFormat>全屏显示(4:3)</PresentationFormat>
  <Paragraphs>187</Paragraphs>
  <Slides>22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93</cp:revision>
  <dcterms:created xsi:type="dcterms:W3CDTF">2018-11-18T08:05:40Z</dcterms:created>
  <dcterms:modified xsi:type="dcterms:W3CDTF">2018-11-27T02:17:03Z</dcterms:modified>
</cp:coreProperties>
</file>